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8" r:id="rId4"/>
  </p:sldMasterIdLst>
  <p:notesMasterIdLst>
    <p:notesMasterId r:id="rId9"/>
  </p:notesMasterIdLst>
  <p:handoutMasterIdLst>
    <p:handoutMasterId r:id="rId10"/>
  </p:handoutMasterIdLst>
  <p:sldIdLst>
    <p:sldId id="262" r:id="rId5"/>
    <p:sldId id="271" r:id="rId6"/>
    <p:sldId id="270" r:id="rId7"/>
    <p:sldId id="28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50731" autoAdjust="0"/>
  </p:normalViewPr>
  <p:slideViewPr>
    <p:cSldViewPr snapToGrid="0">
      <p:cViewPr>
        <p:scale>
          <a:sx n="70" d="100"/>
          <a:sy n="70" d="100"/>
        </p:scale>
        <p:origin x="1123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6CA98-58A1-4D78-AA95-F6A80D236609}" type="doc">
      <dgm:prSet loTypeId="urn:microsoft.com/office/officeart/2005/8/layout/process1" loCatId="process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zh-TW"/>
        </a:p>
      </dgm:t>
    </dgm:pt>
    <dgm:pt modelId="{54E599DE-C9E9-4373-973C-346EFD35C57B}">
      <dgm:prSet phldrT="[Text]"/>
      <dgm:spPr/>
      <dgm:t>
        <a:bodyPr/>
        <a:lstStyle/>
        <a:p>
          <a:r>
            <a:rPr lang="zh-TW" altLang="en-US" dirty="0"/>
            <a:t>牙刷</a:t>
          </a:r>
          <a:endParaRPr lang="zh-TW" dirty="0"/>
        </a:p>
      </dgm:t>
    </dgm:pt>
    <dgm:pt modelId="{81FF01D9-F6E7-4993-83C6-A065315CB9AB}" type="parTrans" cxnId="{96BA9BD1-D0DE-4451-AB8D-B281AB82F490}">
      <dgm:prSet/>
      <dgm:spPr/>
      <dgm:t>
        <a:bodyPr/>
        <a:lstStyle/>
        <a:p>
          <a:endParaRPr lang="zh-TW"/>
        </a:p>
      </dgm:t>
    </dgm:pt>
    <dgm:pt modelId="{51D73F3E-EAF4-41CC-BF3E-58751596D250}" type="sibTrans" cxnId="{96BA9BD1-D0DE-4451-AB8D-B281AB82F490}">
      <dgm:prSet/>
      <dgm:spPr/>
      <dgm:t>
        <a:bodyPr/>
        <a:lstStyle/>
        <a:p>
          <a:endParaRPr lang="zh-TW"/>
        </a:p>
      </dgm:t>
    </dgm:pt>
    <dgm:pt modelId="{B4E44DBC-54C5-48B5-BF93-B148E8B1FDDE}">
      <dgm:prSet phldrT="[Text]"/>
      <dgm:spPr/>
      <dgm:t>
        <a:bodyPr/>
        <a:lstStyle/>
        <a:p>
          <a:r>
            <a:rPr lang="zh-TW" altLang="en-US" dirty="0"/>
            <a:t>牙膏</a:t>
          </a:r>
          <a:endParaRPr lang="zh-TW" dirty="0"/>
        </a:p>
      </dgm:t>
    </dgm:pt>
    <dgm:pt modelId="{8A75D6A4-B2CF-48A7-A3C5-08DF0C4109A3}" type="parTrans" cxnId="{2863ED6A-0E44-4A3D-8B84-ECBC202B8619}">
      <dgm:prSet/>
      <dgm:spPr/>
      <dgm:t>
        <a:bodyPr/>
        <a:lstStyle/>
        <a:p>
          <a:endParaRPr lang="zh-TW" altLang="en-US"/>
        </a:p>
      </dgm:t>
    </dgm:pt>
    <dgm:pt modelId="{FEB17CE1-EB13-4E38-B193-BA6514E9C861}" type="sibTrans" cxnId="{2863ED6A-0E44-4A3D-8B84-ECBC202B8619}">
      <dgm:prSet/>
      <dgm:spPr/>
      <dgm:t>
        <a:bodyPr/>
        <a:lstStyle/>
        <a:p>
          <a:endParaRPr lang="zh-TW" altLang="en-US"/>
        </a:p>
      </dgm:t>
    </dgm:pt>
    <dgm:pt modelId="{8EC5BB54-1182-40D9-860C-822A0BFAF455}">
      <dgm:prSet phldrT="[Text]"/>
      <dgm:spPr/>
      <dgm:t>
        <a:bodyPr/>
        <a:lstStyle/>
        <a:p>
          <a:r>
            <a:rPr lang="zh-TW" altLang="en-US" dirty="0"/>
            <a:t>毛巾</a:t>
          </a:r>
          <a:endParaRPr lang="zh-TW" dirty="0"/>
        </a:p>
      </dgm:t>
    </dgm:pt>
    <dgm:pt modelId="{3DD9209B-7429-496D-BBEF-749D84CD1180}" type="parTrans" cxnId="{FE741072-57DC-489C-8C0B-6E2A1C8C9FC9}">
      <dgm:prSet/>
      <dgm:spPr/>
      <dgm:t>
        <a:bodyPr/>
        <a:lstStyle/>
        <a:p>
          <a:endParaRPr lang="zh-TW" altLang="en-US"/>
        </a:p>
      </dgm:t>
    </dgm:pt>
    <dgm:pt modelId="{8CA82873-DAA5-4671-B451-EE79BF1A1C28}" type="sibTrans" cxnId="{FE741072-57DC-489C-8C0B-6E2A1C8C9FC9}">
      <dgm:prSet/>
      <dgm:spPr/>
      <dgm:t>
        <a:bodyPr/>
        <a:lstStyle/>
        <a:p>
          <a:endParaRPr lang="zh-TW" altLang="en-US"/>
        </a:p>
      </dgm:t>
    </dgm:pt>
    <dgm:pt modelId="{49DDEB4A-DFB8-40B2-A712-48DADD001FBD}" type="pres">
      <dgm:prSet presAssocID="{B716CA98-58A1-4D78-AA95-F6A80D236609}" presName="Name0" presStyleCnt="0">
        <dgm:presLayoutVars>
          <dgm:dir/>
          <dgm:resizeHandles val="exact"/>
        </dgm:presLayoutVars>
      </dgm:prSet>
      <dgm:spPr/>
    </dgm:pt>
    <dgm:pt modelId="{E32D37B4-B879-4431-9C02-10DDA01DA3AA}" type="pres">
      <dgm:prSet presAssocID="{54E599DE-C9E9-4373-973C-346EFD35C57B}" presName="node" presStyleLbl="node1" presStyleIdx="0" presStyleCnt="3">
        <dgm:presLayoutVars>
          <dgm:bulletEnabled val="1"/>
        </dgm:presLayoutVars>
      </dgm:prSet>
      <dgm:spPr/>
    </dgm:pt>
    <dgm:pt modelId="{5ABFDCC8-508D-4707-9070-BEB225E2881A}" type="pres">
      <dgm:prSet presAssocID="{51D73F3E-EAF4-41CC-BF3E-58751596D250}" presName="sibTrans" presStyleLbl="sibTrans2D1" presStyleIdx="0" presStyleCnt="2"/>
      <dgm:spPr/>
    </dgm:pt>
    <dgm:pt modelId="{93DCBB09-693E-41E0-84F2-6F72C6596126}" type="pres">
      <dgm:prSet presAssocID="{51D73F3E-EAF4-41CC-BF3E-58751596D250}" presName="connectorText" presStyleLbl="sibTrans2D1" presStyleIdx="0" presStyleCnt="2"/>
      <dgm:spPr/>
    </dgm:pt>
    <dgm:pt modelId="{05430724-73DC-470E-810D-8B1084CCCF99}" type="pres">
      <dgm:prSet presAssocID="{B4E44DBC-54C5-48B5-BF93-B148E8B1FDDE}" presName="node" presStyleLbl="node1" presStyleIdx="1" presStyleCnt="3">
        <dgm:presLayoutVars>
          <dgm:bulletEnabled val="1"/>
        </dgm:presLayoutVars>
      </dgm:prSet>
      <dgm:spPr/>
    </dgm:pt>
    <dgm:pt modelId="{FE7534A7-772F-46CC-9C9E-AA067329D183}" type="pres">
      <dgm:prSet presAssocID="{FEB17CE1-EB13-4E38-B193-BA6514E9C861}" presName="sibTrans" presStyleLbl="sibTrans2D1" presStyleIdx="1" presStyleCnt="2"/>
      <dgm:spPr/>
    </dgm:pt>
    <dgm:pt modelId="{A4A189B8-60C9-4F84-8DEE-2E0ABD314B0B}" type="pres">
      <dgm:prSet presAssocID="{FEB17CE1-EB13-4E38-B193-BA6514E9C861}" presName="connectorText" presStyleLbl="sibTrans2D1" presStyleIdx="1" presStyleCnt="2"/>
      <dgm:spPr/>
    </dgm:pt>
    <dgm:pt modelId="{EFA4ACF6-CDBB-4D65-9541-98190FCC13B1}" type="pres">
      <dgm:prSet presAssocID="{8EC5BB54-1182-40D9-860C-822A0BFAF455}" presName="node" presStyleLbl="node1" presStyleIdx="2" presStyleCnt="3">
        <dgm:presLayoutVars>
          <dgm:bulletEnabled val="1"/>
        </dgm:presLayoutVars>
      </dgm:prSet>
      <dgm:spPr/>
    </dgm:pt>
  </dgm:ptLst>
  <dgm:cxnLst>
    <dgm:cxn modelId="{D374E305-4651-4A2C-887F-3C17AB417122}" type="presOf" srcId="{51D73F3E-EAF4-41CC-BF3E-58751596D250}" destId="{5ABFDCC8-508D-4707-9070-BEB225E2881A}" srcOrd="0" destOrd="0" presId="urn:microsoft.com/office/officeart/2005/8/layout/process1"/>
    <dgm:cxn modelId="{3B7BE21A-AF66-42E4-9ADB-F4D8D5F3533C}" type="presOf" srcId="{B4E44DBC-54C5-48B5-BF93-B148E8B1FDDE}" destId="{05430724-73DC-470E-810D-8B1084CCCF99}" srcOrd="0" destOrd="0" presId="urn:microsoft.com/office/officeart/2005/8/layout/process1"/>
    <dgm:cxn modelId="{7A06D831-2839-4585-978C-5757FEAAAD7E}" type="presOf" srcId="{B716CA98-58A1-4D78-AA95-F6A80D236609}" destId="{49DDEB4A-DFB8-40B2-A712-48DADD001FBD}" srcOrd="0" destOrd="0" presId="urn:microsoft.com/office/officeart/2005/8/layout/process1"/>
    <dgm:cxn modelId="{E7D12141-CB56-49D7-B104-9D141EBE6516}" type="presOf" srcId="{8EC5BB54-1182-40D9-860C-822A0BFAF455}" destId="{EFA4ACF6-CDBB-4D65-9541-98190FCC13B1}" srcOrd="0" destOrd="0" presId="urn:microsoft.com/office/officeart/2005/8/layout/process1"/>
    <dgm:cxn modelId="{2863ED6A-0E44-4A3D-8B84-ECBC202B8619}" srcId="{B716CA98-58A1-4D78-AA95-F6A80D236609}" destId="{B4E44DBC-54C5-48B5-BF93-B148E8B1FDDE}" srcOrd="1" destOrd="0" parTransId="{8A75D6A4-B2CF-48A7-A3C5-08DF0C4109A3}" sibTransId="{FEB17CE1-EB13-4E38-B193-BA6514E9C861}"/>
    <dgm:cxn modelId="{1BBF4B4D-EF71-4F98-8D6F-E10BCBE9819D}" type="presOf" srcId="{FEB17CE1-EB13-4E38-B193-BA6514E9C861}" destId="{FE7534A7-772F-46CC-9C9E-AA067329D183}" srcOrd="0" destOrd="0" presId="urn:microsoft.com/office/officeart/2005/8/layout/process1"/>
    <dgm:cxn modelId="{FE741072-57DC-489C-8C0B-6E2A1C8C9FC9}" srcId="{B716CA98-58A1-4D78-AA95-F6A80D236609}" destId="{8EC5BB54-1182-40D9-860C-822A0BFAF455}" srcOrd="2" destOrd="0" parTransId="{3DD9209B-7429-496D-BBEF-749D84CD1180}" sibTransId="{8CA82873-DAA5-4671-B451-EE79BF1A1C28}"/>
    <dgm:cxn modelId="{F88CF956-C878-4D97-8A91-9C232DDAF415}" type="presOf" srcId="{54E599DE-C9E9-4373-973C-346EFD35C57B}" destId="{E32D37B4-B879-4431-9C02-10DDA01DA3AA}" srcOrd="0" destOrd="0" presId="urn:microsoft.com/office/officeart/2005/8/layout/process1"/>
    <dgm:cxn modelId="{8045F19A-CDCF-409E-9B07-A7F52E18A237}" type="presOf" srcId="{FEB17CE1-EB13-4E38-B193-BA6514E9C861}" destId="{A4A189B8-60C9-4F84-8DEE-2E0ABD314B0B}" srcOrd="1" destOrd="0" presId="urn:microsoft.com/office/officeart/2005/8/layout/process1"/>
    <dgm:cxn modelId="{96BA9BD1-D0DE-4451-AB8D-B281AB82F490}" srcId="{B716CA98-58A1-4D78-AA95-F6A80D236609}" destId="{54E599DE-C9E9-4373-973C-346EFD35C57B}" srcOrd="0" destOrd="0" parTransId="{81FF01D9-F6E7-4993-83C6-A065315CB9AB}" sibTransId="{51D73F3E-EAF4-41CC-BF3E-58751596D250}"/>
    <dgm:cxn modelId="{F6C21BFC-231F-4CBD-887D-758ED800D73A}" type="presOf" srcId="{51D73F3E-EAF4-41CC-BF3E-58751596D250}" destId="{93DCBB09-693E-41E0-84F2-6F72C6596126}" srcOrd="1" destOrd="0" presId="urn:microsoft.com/office/officeart/2005/8/layout/process1"/>
    <dgm:cxn modelId="{E8F1EBC7-1A97-4608-97C6-EF766537D4C0}" type="presParOf" srcId="{49DDEB4A-DFB8-40B2-A712-48DADD001FBD}" destId="{E32D37B4-B879-4431-9C02-10DDA01DA3AA}" srcOrd="0" destOrd="0" presId="urn:microsoft.com/office/officeart/2005/8/layout/process1"/>
    <dgm:cxn modelId="{809D8127-6F5F-486D-BFFD-CA9DC06E9888}" type="presParOf" srcId="{49DDEB4A-DFB8-40B2-A712-48DADD001FBD}" destId="{5ABFDCC8-508D-4707-9070-BEB225E2881A}" srcOrd="1" destOrd="0" presId="urn:microsoft.com/office/officeart/2005/8/layout/process1"/>
    <dgm:cxn modelId="{5B804BEE-F8AA-47A0-A62B-E8F590880F1E}" type="presParOf" srcId="{5ABFDCC8-508D-4707-9070-BEB225E2881A}" destId="{93DCBB09-693E-41E0-84F2-6F72C6596126}" srcOrd="0" destOrd="0" presId="urn:microsoft.com/office/officeart/2005/8/layout/process1"/>
    <dgm:cxn modelId="{2F942C91-0EAA-4604-A8F9-DCA700790096}" type="presParOf" srcId="{49DDEB4A-DFB8-40B2-A712-48DADD001FBD}" destId="{05430724-73DC-470E-810D-8B1084CCCF99}" srcOrd="2" destOrd="0" presId="urn:microsoft.com/office/officeart/2005/8/layout/process1"/>
    <dgm:cxn modelId="{147DF1DA-9037-422B-91CA-0B0708E37237}" type="presParOf" srcId="{49DDEB4A-DFB8-40B2-A712-48DADD001FBD}" destId="{FE7534A7-772F-46CC-9C9E-AA067329D183}" srcOrd="3" destOrd="0" presId="urn:microsoft.com/office/officeart/2005/8/layout/process1"/>
    <dgm:cxn modelId="{52E90422-3F61-4F51-A615-F861A384DE84}" type="presParOf" srcId="{FE7534A7-772F-46CC-9C9E-AA067329D183}" destId="{A4A189B8-60C9-4F84-8DEE-2E0ABD314B0B}" srcOrd="0" destOrd="0" presId="urn:microsoft.com/office/officeart/2005/8/layout/process1"/>
    <dgm:cxn modelId="{DFA7E170-140B-4238-95CE-B177B2CBC45B}" type="presParOf" srcId="{49DDEB4A-DFB8-40B2-A712-48DADD001FBD}" destId="{EFA4ACF6-CDBB-4D65-9541-98190FCC13B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2D37B4-B879-4431-9C02-10DDA01DA3AA}">
      <dsp:nvSpPr>
        <dsp:cNvPr id="0" name=""/>
        <dsp:cNvSpPr/>
      </dsp:nvSpPr>
      <dsp:spPr>
        <a:xfrm>
          <a:off x="4464" y="1657052"/>
          <a:ext cx="1334492" cy="8006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牙刷</a:t>
          </a:r>
        </a:p>
      </dsp:txBody>
      <dsp:txXfrm>
        <a:off x="27916" y="1680504"/>
        <a:ext cx="1287588" cy="753791"/>
      </dsp:txXfrm>
    </dsp:sp>
    <dsp:sp modelId="{5ABFDCC8-508D-4707-9070-BEB225E2881A}">
      <dsp:nvSpPr>
        <dsp:cNvPr id="0" name=""/>
        <dsp:cNvSpPr/>
      </dsp:nvSpPr>
      <dsp:spPr>
        <a:xfrm>
          <a:off x="1472406" y="1891922"/>
          <a:ext cx="282912" cy="3309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1472406" y="1958113"/>
        <a:ext cx="198038" cy="198572"/>
      </dsp:txXfrm>
    </dsp:sp>
    <dsp:sp modelId="{05430724-73DC-470E-810D-8B1084CCCF99}">
      <dsp:nvSpPr>
        <dsp:cNvPr id="0" name=""/>
        <dsp:cNvSpPr/>
      </dsp:nvSpPr>
      <dsp:spPr>
        <a:xfrm>
          <a:off x="1872753" y="1657052"/>
          <a:ext cx="1334492" cy="8006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牙膏</a:t>
          </a:r>
        </a:p>
      </dsp:txBody>
      <dsp:txXfrm>
        <a:off x="1896205" y="1680504"/>
        <a:ext cx="1287588" cy="753791"/>
      </dsp:txXfrm>
    </dsp:sp>
    <dsp:sp modelId="{FE7534A7-772F-46CC-9C9E-AA067329D183}">
      <dsp:nvSpPr>
        <dsp:cNvPr id="0" name=""/>
        <dsp:cNvSpPr/>
      </dsp:nvSpPr>
      <dsp:spPr>
        <a:xfrm>
          <a:off x="3340695" y="1891922"/>
          <a:ext cx="282912" cy="330954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340695" y="1958113"/>
        <a:ext cx="198038" cy="198572"/>
      </dsp:txXfrm>
    </dsp:sp>
    <dsp:sp modelId="{EFA4ACF6-CDBB-4D65-9541-98190FCC13B1}">
      <dsp:nvSpPr>
        <dsp:cNvPr id="0" name=""/>
        <dsp:cNvSpPr/>
      </dsp:nvSpPr>
      <dsp:spPr>
        <a:xfrm>
          <a:off x="3741042" y="1657052"/>
          <a:ext cx="1334492" cy="80069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l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l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毛巾</a:t>
          </a:r>
        </a:p>
      </dsp:txBody>
      <dsp:txXfrm>
        <a:off x="3764494" y="1680504"/>
        <a:ext cx="1287588" cy="7537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776A931-2415-44ED-A811-EE725F79565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DB718EC-3013-40F0-84C1-5D8B0183FB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71028-48C1-4E04-9EAA-6AC5DB496F27}" type="datetimeFigureOut">
              <a:rPr lang="zh-TW" altLang="en-US" smtClean="0"/>
              <a:t>2022/6/18</a:t>
            </a:fld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583B9D1-8E94-4804-97C3-10D3B99CAD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E47D96D-61B9-41DC-A7EB-90987BDA79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76186-C0DE-48B0-92B5-E316F203FCA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8317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頭佔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3" name="日期佔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71028-48C1-4E04-9EAA-6AC5DB496F27}" type="datetimeFigureOut">
              <a:rPr lang="zh-TW" altLang="en-US" smtClean="0"/>
              <a:pPr/>
              <a:t>2022/6/18</a:t>
            </a:fld>
            <a:endParaRPr lang="zh-TW" dirty="0"/>
          </a:p>
        </p:txBody>
      </p:sp>
      <p:sp>
        <p:nvSpPr>
          <p:cNvPr id="4" name="幻燈片圖像佔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dirty="0"/>
          </a:p>
        </p:txBody>
      </p:sp>
      <p:sp>
        <p:nvSpPr>
          <p:cNvPr id="5" name="註釋佔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編輯主文字樣式</a:t>
            </a:r>
          </a:p>
          <a:p>
            <a:pPr lvl="1"/>
            <a:r>
              <a:rPr lang="zh-TW"/>
              <a:t>第二級</a:t>
            </a:r>
          </a:p>
          <a:p>
            <a:pPr lvl="2"/>
            <a:r>
              <a:rPr lang="zh-TW"/>
              <a:t>第三級</a:t>
            </a:r>
          </a:p>
          <a:p>
            <a:pPr lvl="3"/>
            <a:r>
              <a:rPr lang="zh-TW"/>
              <a:t>第四級</a:t>
            </a:r>
          </a:p>
          <a:p>
            <a:pPr lvl="4"/>
            <a:r>
              <a:rPr lang="zh-TW"/>
              <a:t>第五級</a:t>
            </a:r>
          </a:p>
        </p:txBody>
      </p:sp>
      <p:sp>
        <p:nvSpPr>
          <p:cNvPr id="6" name="頁腳佔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dirty="0"/>
          </a:p>
        </p:txBody>
      </p:sp>
      <p:sp>
        <p:nvSpPr>
          <p:cNvPr id="7" name="幻燈片編號佔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D3376-BDB0-4946-93FD-6D305A67803D}" type="slidenum">
              <a:rPr lang="zh-TW" smtClean="0"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94531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CD3376-BDB0-4946-93FD-6D305A67803D}" type="slidenum">
              <a:rPr lang="en-US" altLang="zh-TW" smtClean="0"/>
              <a:t>1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827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80841618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5754808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809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92925854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427668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2238454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標題投影片含圖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/>
          <p:nvPr userDrawn="1"/>
        </p:nvSpPr>
        <p:spPr>
          <a:xfrm>
            <a:off x="-1" y="0"/>
            <a:ext cx="12192000" cy="2057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dirty="0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33399" y="2838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zh-TW"/>
              <a:t>單擊以編輯主標題樣式</a:t>
            </a:r>
            <a:endParaRPr lang="zh-TW" dirty="0"/>
          </a:p>
        </p:txBody>
      </p:sp>
      <p:sp>
        <p:nvSpPr>
          <p:cNvPr id="9" name="圖片佔位符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-1" y="2101640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dirty="0"/>
              <a:t>按一下圖示以新增圖片</a:t>
            </a:r>
          </a:p>
        </p:txBody>
      </p:sp>
      <p:sp>
        <p:nvSpPr>
          <p:cNvPr id="13" name="圖片佔位符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18" y="2101640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dirty="0"/>
              <a:t>按一下圖示以新增圖片</a:t>
            </a:r>
          </a:p>
        </p:txBody>
      </p:sp>
      <p:sp>
        <p:nvSpPr>
          <p:cNvPr id="14" name="圖片佔位符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38" y="2101640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dirty="0"/>
              <a:t>按一下圖示以新增圖片</a:t>
            </a:r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533399" y="12425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/>
              <a:t>單擊以編輯主字幕樣式</a:t>
            </a:r>
          </a:p>
        </p:txBody>
      </p:sp>
    </p:spTree>
    <p:extLst>
      <p:ext uri="{BB962C8B-B14F-4D97-AF65-F5344CB8AC3E}">
        <p14:creationId xmlns:p14="http://schemas.microsoft.com/office/powerpoint/2010/main" val="1640046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1484694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562727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1720379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178678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387302620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5" name="長方形 9">
            <a:extLst>
              <a:ext uri="{FF2B5EF4-FFF2-40B4-BE49-F238E27FC236}">
                <a16:creationId xmlns:a16="http://schemas.microsoft.com/office/drawing/2014/main" id="{C917E029-C7ED-BA13-2D74-7FA7EE6972C9}"/>
              </a:ext>
            </a:extLst>
          </p:cNvPr>
          <p:cNvSpPr/>
          <p:nvPr userDrawn="1"/>
        </p:nvSpPr>
        <p:spPr>
          <a:xfrm>
            <a:off x="-13065" y="6096000"/>
            <a:ext cx="12192000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dirty="0"/>
          </a:p>
        </p:txBody>
      </p:sp>
      <p:sp>
        <p:nvSpPr>
          <p:cNvPr id="6" name="矩形：斜角 10">
            <a:extLst>
              <a:ext uri="{FF2B5EF4-FFF2-40B4-BE49-F238E27FC236}">
                <a16:creationId xmlns:a16="http://schemas.microsoft.com/office/drawing/2014/main" id="{CA9CAC13-BB48-46DD-4B09-A4D7830CB2E5}"/>
              </a:ext>
            </a:extLst>
          </p:cNvPr>
          <p:cNvSpPr/>
          <p:nvPr userDrawn="1"/>
        </p:nvSpPr>
        <p:spPr bwMode="auto">
          <a:xfrm>
            <a:off x="-13065" y="6228497"/>
            <a:ext cx="12192000" cy="685800"/>
          </a:xfrm>
          <a:prstGeom prst="bevel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74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23281409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zh-TW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169443901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6/18/2022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zh-TW" smtClean="0"/>
              <a:pPr/>
              <a:t>‹#›</a:t>
            </a:fld>
            <a:endParaRPr lang="zh-TW" dirty="0"/>
          </a:p>
        </p:txBody>
      </p:sp>
      <p:sp>
        <p:nvSpPr>
          <p:cNvPr id="7" name="長方形 11">
            <a:extLst>
              <a:ext uri="{FF2B5EF4-FFF2-40B4-BE49-F238E27FC236}">
                <a16:creationId xmlns:a16="http://schemas.microsoft.com/office/drawing/2014/main" id="{9C6BF706-3B1F-B1C8-E31B-03A5ADC0EC31}"/>
              </a:ext>
            </a:extLst>
          </p:cNvPr>
          <p:cNvSpPr/>
          <p:nvPr userDrawn="1"/>
        </p:nvSpPr>
        <p:spPr>
          <a:xfrm>
            <a:off x="0" y="6096000"/>
            <a:ext cx="12191999" cy="7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dirty="0"/>
          </a:p>
        </p:txBody>
      </p:sp>
      <p:sp>
        <p:nvSpPr>
          <p:cNvPr id="8" name="長方形 13">
            <a:extLst>
              <a:ext uri="{FF2B5EF4-FFF2-40B4-BE49-F238E27FC236}">
                <a16:creationId xmlns:a16="http://schemas.microsoft.com/office/drawing/2014/main" id="{B8EC88AA-DD87-B05E-0720-8CEC2B814FAA}"/>
              </a:ext>
            </a:extLst>
          </p:cNvPr>
          <p:cNvSpPr/>
          <p:nvPr userDrawn="1"/>
        </p:nvSpPr>
        <p:spPr>
          <a:xfrm>
            <a:off x="1" y="0"/>
            <a:ext cx="12191999" cy="42394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4198846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佔位符 8" descr="看著空白電話的人"/>
          <p:cNvPicPr>
            <a:picLocks noGrp="1" noChangeAspect="1"/>
          </p:cNvPicPr>
          <p:nvPr>
            <p:ph type="pic" idx="12"/>
          </p:nvPr>
        </p:nvPicPr>
        <p:blipFill rotWithShape="1">
          <a:blip r:embed="rId3"/>
          <a:srcRect l="23473" t="160" r="230" b="3563"/>
          <a:stretch/>
        </p:blipFill>
        <p:spPr>
          <a:xfrm>
            <a:off x="6929039" y="-566056"/>
            <a:ext cx="6075749" cy="5113698"/>
          </a:xfrm>
          <a:prstGeom prst="rect">
            <a:avLst/>
          </a:prstGeom>
        </p:spPr>
      </p:pic>
      <p:pic>
        <p:nvPicPr>
          <p:cNvPr id="16" name="圖片版面配置區 15" descr="藍色表面上的浴缸配件">
            <a:extLst>
              <a:ext uri="{FF2B5EF4-FFF2-40B4-BE49-F238E27FC236}">
                <a16:creationId xmlns:a16="http://schemas.microsoft.com/office/drawing/2014/main" id="{705A3DF8-82D5-4C0D-A41D-071E266A1130}"/>
              </a:ext>
            </a:extLst>
          </p:cNvPr>
          <p:cNvPicPr>
            <a:picLocks noGrp="1" noChangeAspect="1"/>
          </p:cNvPicPr>
          <p:nvPr>
            <p:ph type="pic" idx="11"/>
          </p:nvPr>
        </p:nvPicPr>
        <p:blipFill rotWithShape="1">
          <a:blip r:embed="rId4"/>
          <a:srcRect l="17572" t="7220" r="5714" b="6928"/>
          <a:stretch/>
        </p:blipFill>
        <p:spPr>
          <a:xfrm>
            <a:off x="4063980" y="0"/>
            <a:ext cx="4977403" cy="4559929"/>
          </a:xfrm>
          <a:prstGeom prst="rect">
            <a:avLst/>
          </a:prstGeom>
        </p:spPr>
      </p:pic>
      <p:pic>
        <p:nvPicPr>
          <p:cNvPr id="5" name="圖片佔位符 4" descr="購物車"/>
          <p:cNvPicPr>
            <a:picLocks noGrp="1" noChangeAspect="1"/>
          </p:cNvPicPr>
          <p:nvPr>
            <p:ph type="pic" idx="10"/>
          </p:nvPr>
        </p:nvPicPr>
        <p:blipFill rotWithShape="1">
          <a:blip r:embed="rId5"/>
          <a:srcRect l="9386" r="36398"/>
          <a:stretch/>
        </p:blipFill>
        <p:spPr>
          <a:xfrm>
            <a:off x="0" y="0"/>
            <a:ext cx="4063980" cy="4883271"/>
          </a:xfrm>
          <a:prstGeom prst="rect">
            <a:avLst/>
          </a:prstGeom>
        </p:spPr>
      </p:pic>
      <p:sp>
        <p:nvSpPr>
          <p:cNvPr id="23" name="Freeform 9">
            <a:extLst>
              <a:ext uri="{FF2B5EF4-FFF2-40B4-BE49-F238E27FC236}">
                <a16:creationId xmlns:a16="http://schemas.microsoft.com/office/drawing/2014/main" id="{A10B3C8E-9FBF-459A-A9D9-2FA3784DB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47642"/>
            <a:ext cx="12192000" cy="2332906"/>
          </a:xfrm>
          <a:custGeom>
            <a:avLst/>
            <a:gdLst>
              <a:gd name="connsiteX0" fmla="*/ 0 w 12192000"/>
              <a:gd name="connsiteY0" fmla="*/ 0 h 2332906"/>
              <a:gd name="connsiteX1" fmla="*/ 1996017 w 12192000"/>
              <a:gd name="connsiteY1" fmla="*/ 0 h 2332906"/>
              <a:gd name="connsiteX2" fmla="*/ 2377017 w 12192000"/>
              <a:gd name="connsiteY2" fmla="*/ 263783 h 2332906"/>
              <a:gd name="connsiteX3" fmla="*/ 2385484 w 12192000"/>
              <a:gd name="connsiteY3" fmla="*/ 266713 h 2332906"/>
              <a:gd name="connsiteX4" fmla="*/ 2398184 w 12192000"/>
              <a:gd name="connsiteY4" fmla="*/ 271110 h 2332906"/>
              <a:gd name="connsiteX5" fmla="*/ 2410883 w 12192000"/>
              <a:gd name="connsiteY5" fmla="*/ 275506 h 2332906"/>
              <a:gd name="connsiteX6" fmla="*/ 2421467 w 12192000"/>
              <a:gd name="connsiteY6" fmla="*/ 275506 h 2332906"/>
              <a:gd name="connsiteX7" fmla="*/ 2434167 w 12192000"/>
              <a:gd name="connsiteY7" fmla="*/ 275506 h 2332906"/>
              <a:gd name="connsiteX8" fmla="*/ 2444750 w 12192000"/>
              <a:gd name="connsiteY8" fmla="*/ 271110 h 2332906"/>
              <a:gd name="connsiteX9" fmla="*/ 2457450 w 12192000"/>
              <a:gd name="connsiteY9" fmla="*/ 266713 h 2332906"/>
              <a:gd name="connsiteX10" fmla="*/ 2465917 w 12192000"/>
              <a:gd name="connsiteY10" fmla="*/ 263783 h 2332906"/>
              <a:gd name="connsiteX11" fmla="*/ 2846917 w 12192000"/>
              <a:gd name="connsiteY11" fmla="*/ 0 h 2332906"/>
              <a:gd name="connsiteX12" fmla="*/ 12192000 w 12192000"/>
              <a:gd name="connsiteY12" fmla="*/ 0 h 2332906"/>
              <a:gd name="connsiteX13" fmla="*/ 12192000 w 12192000"/>
              <a:gd name="connsiteY13" fmla="*/ 2332906 h 2332906"/>
              <a:gd name="connsiteX14" fmla="*/ 0 w 12192000"/>
              <a:gd name="connsiteY14" fmla="*/ 2332906 h 233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2332906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92000" y="0"/>
                </a:lnTo>
                <a:lnTo>
                  <a:pt x="12192000" y="2332906"/>
                </a:lnTo>
                <a:lnTo>
                  <a:pt x="0" y="23329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12788" y="4895558"/>
            <a:ext cx="10572000" cy="779529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4000" dirty="0">
                <a:solidFill>
                  <a:schemeClr val="tx1"/>
                </a:solidFill>
              </a:rPr>
              <a:t>網路購物</a:t>
            </a:r>
            <a:endParaRPr lang="en-US" altLang="zh-TW" sz="4000" dirty="0">
              <a:solidFill>
                <a:schemeClr val="tx1"/>
              </a:solidFill>
            </a:endParaRPr>
          </a:p>
        </p:txBody>
      </p:sp>
      <p:sp>
        <p:nvSpPr>
          <p:cNvPr id="3" name="字幕 2"/>
          <p:cNvSpPr>
            <a:spLocks noGrp="1"/>
          </p:cNvSpPr>
          <p:nvPr>
            <p:ph type="subTitle" idx="1"/>
          </p:nvPr>
        </p:nvSpPr>
        <p:spPr>
          <a:xfrm>
            <a:off x="810001" y="5668758"/>
            <a:ext cx="10572000" cy="433064"/>
          </a:xfrm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Bef>
                <a:spcPct val="20000"/>
              </a:spcBef>
            </a:pPr>
            <a:r>
              <a:rPr lang="zh-TW" altLang="en-US" sz="1800" dirty="0">
                <a:solidFill>
                  <a:schemeClr val="tx1"/>
                </a:solidFill>
              </a:rPr>
              <a:t>日常用品</a:t>
            </a:r>
            <a:endParaRPr lang="en-US" altLang="zh-TW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日常用品</a:t>
            </a:r>
            <a:endParaRPr lang="zh-TW" dirty="0"/>
          </a:p>
        </p:txBody>
      </p:sp>
      <p:graphicFrame>
        <p:nvGraphicFramePr>
          <p:cNvPr id="8" name="內容佔位符 7" descr="SmartArt 物件顯示出健身的步驟：計畫、訓練評估及改造">
            <a:extLst>
              <a:ext uri="{FF2B5EF4-FFF2-40B4-BE49-F238E27FC236}">
                <a16:creationId xmlns:a16="http://schemas.microsoft.com/office/drawing/2014/main" id="{FAF49CB4-6AE6-4EE6-AE3C-15D14A2910D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58244313"/>
              </p:ext>
            </p:extLst>
          </p:nvPr>
        </p:nvGraphicFramePr>
        <p:xfrm>
          <a:off x="1097280" y="1828800"/>
          <a:ext cx="50800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模型 2" descr="Shopping bag">
                <a:extLst>
                  <a:ext uri="{FF2B5EF4-FFF2-40B4-BE49-F238E27FC236}">
                    <a16:creationId xmlns:a16="http://schemas.microsoft.com/office/drawing/2014/main" id="{38A0066F-EAF8-B1E8-A41A-011A49D3EE4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7821224"/>
                  </p:ext>
                </p:extLst>
              </p:nvPr>
            </p:nvGraphicFramePr>
            <p:xfrm>
              <a:off x="7554686" y="2108425"/>
              <a:ext cx="2809973" cy="355555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2809973" cy="3555550"/>
                    </a:xfrm>
                    <a:prstGeom prst="rect">
                      <a:avLst/>
                    </a:prstGeom>
                  </am3d:spPr>
                  <am3d:camera>
                    <am3d:pos x="0" y="0" z="571371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743706" d="1000000"/>
                    <am3d:preTrans dx="0" dy="-1785684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24174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模型 2" descr="Shopping bag">
                <a:extLst>
                  <a:ext uri="{FF2B5EF4-FFF2-40B4-BE49-F238E27FC236}">
                    <a16:creationId xmlns:a16="http://schemas.microsoft.com/office/drawing/2014/main" id="{38A0066F-EAF8-B1E8-A41A-011A49D3EE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54686" y="2108425"/>
                <a:ext cx="2809973" cy="35555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購物平均金額</a:t>
            </a:r>
            <a:endParaRPr lang="zh-TW" dirty="0"/>
          </a:p>
        </p:txBody>
      </p:sp>
      <p:graphicFrame>
        <p:nvGraphicFramePr>
          <p:cNvPr id="3" name="內容佔位符 2">
            <a:extLst>
              <a:ext uri="{FF2B5EF4-FFF2-40B4-BE49-F238E27FC236}">
                <a16:creationId xmlns:a16="http://schemas.microsoft.com/office/drawing/2014/main" id="{CF2BE4A4-B367-4AE3-B7B9-E3ED144BD5E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95264473"/>
              </p:ext>
            </p:extLst>
          </p:nvPr>
        </p:nvGraphicFramePr>
        <p:xfrm>
          <a:off x="1298122" y="2973614"/>
          <a:ext cx="3381038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70934">
                  <a:extLst>
                    <a:ext uri="{9D8B030D-6E8A-4147-A177-3AD203B41FA5}">
                      <a16:colId xmlns:a16="http://schemas.microsoft.com/office/drawing/2014/main" val="1335515243"/>
                    </a:ext>
                  </a:extLst>
                </a:gridCol>
                <a:gridCol w="1810104">
                  <a:extLst>
                    <a:ext uri="{9D8B030D-6E8A-4147-A177-3AD203B41FA5}">
                      <a16:colId xmlns:a16="http://schemas.microsoft.com/office/drawing/2014/main" val="14804813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月份</a:t>
                      </a:r>
                      <a:endParaRPr lang="zh-TW" dirty="0"/>
                    </a:p>
                  </a:txBody>
                  <a:tcPr marL="145212" marR="1452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金額</a:t>
                      </a:r>
                      <a:endParaRPr lang="zh-TW" dirty="0"/>
                    </a:p>
                  </a:txBody>
                  <a:tcPr marL="145212" marR="145212" anchor="ctr"/>
                </a:tc>
                <a:extLst>
                  <a:ext uri="{0D108BD9-81ED-4DB2-BD59-A6C34878D82A}">
                    <a16:rowId xmlns:a16="http://schemas.microsoft.com/office/drawing/2014/main" val="3421854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一月</a:t>
                      </a:r>
                      <a:endParaRPr lang="zh-TW" dirty="0"/>
                    </a:p>
                  </a:txBody>
                  <a:tcPr marL="145212" marR="14521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2580</a:t>
                      </a:r>
                      <a:endParaRPr lang="zh-TW" dirty="0"/>
                    </a:p>
                  </a:txBody>
                  <a:tcPr marL="145212" marR="145212" anchor="ctr"/>
                </a:tc>
                <a:extLst>
                  <a:ext uri="{0D108BD9-81ED-4DB2-BD59-A6C34878D82A}">
                    <a16:rowId xmlns:a16="http://schemas.microsoft.com/office/drawing/2014/main" val="243467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二月</a:t>
                      </a:r>
                      <a:endParaRPr lang="zh-TW" dirty="0"/>
                    </a:p>
                  </a:txBody>
                  <a:tcPr marL="145212" marR="1452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2200</a:t>
                      </a:r>
                      <a:endParaRPr kumimoji="0" 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45212" marR="145212" anchor="ctr"/>
                </a:tc>
                <a:extLst>
                  <a:ext uri="{0D108BD9-81ED-4DB2-BD59-A6C34878D82A}">
                    <a16:rowId xmlns:a16="http://schemas.microsoft.com/office/drawing/2014/main" val="3584874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三月</a:t>
                      </a:r>
                      <a:endParaRPr lang="zh-TW" dirty="0"/>
                    </a:p>
                  </a:txBody>
                  <a:tcPr marL="145212" marR="14521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2800</a:t>
                      </a:r>
                      <a:endParaRPr kumimoji="0" lang="zh-TW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marL="145212" marR="145212" anchor="ctr"/>
                </a:tc>
                <a:extLst>
                  <a:ext uri="{0D108BD9-81ED-4DB2-BD59-A6C34878D82A}">
                    <a16:rowId xmlns:a16="http://schemas.microsoft.com/office/drawing/2014/main" val="1500621634"/>
                  </a:ext>
                </a:extLst>
              </a:tr>
            </a:tbl>
          </a:graphicData>
        </a:graphic>
      </p:graphicFrame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89465AC-DE73-493F-FDF5-73E74DB208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：圓角 16">
            <a:extLst>
              <a:ext uri="{FF2B5EF4-FFF2-40B4-BE49-F238E27FC236}">
                <a16:creationId xmlns:a16="http://schemas.microsoft.com/office/drawing/2014/main" id="{5DD1261D-9691-402C-A2CB-524B0F68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39915" y="2363950"/>
            <a:ext cx="10912167" cy="3492564"/>
          </a:xfrm>
          <a:prstGeom prst="roundRect">
            <a:avLst/>
          </a:prstGeom>
          <a:solidFill>
            <a:schemeClr val="bg1"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51821E2-102B-433F-BEB0-86C8509E8B4C}"/>
              </a:ext>
            </a:extLst>
          </p:cNvPr>
          <p:cNvSpPr txBox="1"/>
          <p:nvPr/>
        </p:nvSpPr>
        <p:spPr>
          <a:xfrm>
            <a:off x="4599312" y="4580170"/>
            <a:ext cx="4664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sz="2400" dirty="0"/>
              <a:t>www</a:t>
            </a:r>
            <a:r>
              <a:rPr lang="en-US" altLang="zh-TW" sz="2400" dirty="0"/>
              <a:t>.facebook.com/</a:t>
            </a:r>
            <a:r>
              <a:rPr lang="en-US" altLang="zh-TW" sz="2400" dirty="0" err="1"/>
              <a:t>eflyapp</a:t>
            </a:r>
            <a:endParaRPr lang="zh-TW" sz="2400" dirty="0"/>
          </a:p>
        </p:txBody>
      </p:sp>
      <p:grpSp>
        <p:nvGrpSpPr>
          <p:cNvPr id="7" name="圖形化 13" descr="電子郵件 以實心填滿">
            <a:extLst>
              <a:ext uri="{FF2B5EF4-FFF2-40B4-BE49-F238E27FC236}">
                <a16:creationId xmlns:a16="http://schemas.microsoft.com/office/drawing/2014/main" id="{67CE3CFE-4991-94EE-8692-954DBE4BD568}"/>
              </a:ext>
            </a:extLst>
          </p:cNvPr>
          <p:cNvGrpSpPr/>
          <p:nvPr/>
        </p:nvGrpSpPr>
        <p:grpSpPr>
          <a:xfrm>
            <a:off x="3585211" y="2949946"/>
            <a:ext cx="762000" cy="838200"/>
            <a:chOff x="6019678" y="2846624"/>
            <a:chExt cx="762000" cy="838200"/>
          </a:xfrm>
          <a:solidFill>
            <a:schemeClr val="tx1"/>
          </a:solidFill>
        </p:grpSpPr>
        <p:sp>
          <p:nvSpPr>
            <p:cNvPr id="8" name="手繪多邊形: 圖案 7">
              <a:extLst>
                <a:ext uri="{FF2B5EF4-FFF2-40B4-BE49-F238E27FC236}">
                  <a16:creationId xmlns:a16="http://schemas.microsoft.com/office/drawing/2014/main" id="{30DF923F-9C97-D854-7DCB-DC20154F42CE}"/>
                </a:ext>
              </a:extLst>
            </p:cNvPr>
            <p:cNvSpPr/>
            <p:nvPr/>
          </p:nvSpPr>
          <p:spPr>
            <a:xfrm>
              <a:off x="6019678" y="2846624"/>
              <a:ext cx="762000" cy="838200"/>
            </a:xfrm>
            <a:custGeom>
              <a:avLst/>
              <a:gdLst>
                <a:gd name="connsiteX0" fmla="*/ 704850 w 762000"/>
                <a:gd name="connsiteY0" fmla="*/ 758190 h 838200"/>
                <a:gd name="connsiteX1" fmla="*/ 514350 w 762000"/>
                <a:gd name="connsiteY1" fmla="*/ 577215 h 838200"/>
                <a:gd name="connsiteX2" fmla="*/ 704850 w 762000"/>
                <a:gd name="connsiteY2" fmla="*/ 396240 h 838200"/>
                <a:gd name="connsiteX3" fmla="*/ 704850 w 762000"/>
                <a:gd name="connsiteY3" fmla="*/ 758190 h 838200"/>
                <a:gd name="connsiteX4" fmla="*/ 87630 w 762000"/>
                <a:gd name="connsiteY4" fmla="*/ 781050 h 838200"/>
                <a:gd name="connsiteX5" fmla="*/ 276225 w 762000"/>
                <a:gd name="connsiteY5" fmla="*/ 602933 h 838200"/>
                <a:gd name="connsiteX6" fmla="*/ 289560 w 762000"/>
                <a:gd name="connsiteY6" fmla="*/ 590550 h 838200"/>
                <a:gd name="connsiteX7" fmla="*/ 473393 w 762000"/>
                <a:gd name="connsiteY7" fmla="*/ 590550 h 838200"/>
                <a:gd name="connsiteX8" fmla="*/ 486728 w 762000"/>
                <a:gd name="connsiteY8" fmla="*/ 602933 h 838200"/>
                <a:gd name="connsiteX9" fmla="*/ 674370 w 762000"/>
                <a:gd name="connsiteY9" fmla="*/ 781050 h 838200"/>
                <a:gd name="connsiteX10" fmla="*/ 87630 w 762000"/>
                <a:gd name="connsiteY10" fmla="*/ 781050 h 838200"/>
                <a:gd name="connsiteX11" fmla="*/ 57150 w 762000"/>
                <a:gd name="connsiteY11" fmla="*/ 395288 h 838200"/>
                <a:gd name="connsiteX12" fmla="*/ 247650 w 762000"/>
                <a:gd name="connsiteY12" fmla="*/ 576263 h 838200"/>
                <a:gd name="connsiteX13" fmla="*/ 57150 w 762000"/>
                <a:gd name="connsiteY13" fmla="*/ 757238 h 838200"/>
                <a:gd name="connsiteX14" fmla="*/ 57150 w 762000"/>
                <a:gd name="connsiteY14" fmla="*/ 395288 h 838200"/>
                <a:gd name="connsiteX15" fmla="*/ 190500 w 762000"/>
                <a:gd name="connsiteY15" fmla="*/ 152400 h 838200"/>
                <a:gd name="connsiteX16" fmla="*/ 571500 w 762000"/>
                <a:gd name="connsiteY16" fmla="*/ 152400 h 838200"/>
                <a:gd name="connsiteX17" fmla="*/ 571500 w 762000"/>
                <a:gd name="connsiteY17" fmla="*/ 469583 h 838200"/>
                <a:gd name="connsiteX18" fmla="*/ 485775 w 762000"/>
                <a:gd name="connsiteY18" fmla="*/ 551498 h 838200"/>
                <a:gd name="connsiteX19" fmla="*/ 276225 w 762000"/>
                <a:gd name="connsiteY19" fmla="*/ 551498 h 838200"/>
                <a:gd name="connsiteX20" fmla="*/ 190500 w 762000"/>
                <a:gd name="connsiteY20" fmla="*/ 469583 h 838200"/>
                <a:gd name="connsiteX21" fmla="*/ 190500 w 762000"/>
                <a:gd name="connsiteY21" fmla="*/ 152400 h 838200"/>
                <a:gd name="connsiteX22" fmla="*/ 628650 w 762000"/>
                <a:gd name="connsiteY22" fmla="*/ 178118 h 838200"/>
                <a:gd name="connsiteX23" fmla="*/ 628650 w 762000"/>
                <a:gd name="connsiteY23" fmla="*/ 95250 h 838200"/>
                <a:gd name="connsiteX24" fmla="*/ 495300 w 762000"/>
                <a:gd name="connsiteY24" fmla="*/ 95250 h 838200"/>
                <a:gd name="connsiteX25" fmla="*/ 381000 w 762000"/>
                <a:gd name="connsiteY25" fmla="*/ 0 h 838200"/>
                <a:gd name="connsiteX26" fmla="*/ 266700 w 762000"/>
                <a:gd name="connsiteY26" fmla="*/ 95250 h 838200"/>
                <a:gd name="connsiteX27" fmla="*/ 133350 w 762000"/>
                <a:gd name="connsiteY27" fmla="*/ 95250 h 838200"/>
                <a:gd name="connsiteX28" fmla="*/ 133350 w 762000"/>
                <a:gd name="connsiteY28" fmla="*/ 179070 h 838200"/>
                <a:gd name="connsiteX29" fmla="*/ 0 w 762000"/>
                <a:gd name="connsiteY29" fmla="*/ 305753 h 838200"/>
                <a:gd name="connsiteX30" fmla="*/ 0 w 762000"/>
                <a:gd name="connsiteY30" fmla="*/ 838200 h 838200"/>
                <a:gd name="connsiteX31" fmla="*/ 762000 w 762000"/>
                <a:gd name="connsiteY31" fmla="*/ 838200 h 838200"/>
                <a:gd name="connsiteX32" fmla="*/ 762000 w 762000"/>
                <a:gd name="connsiteY32" fmla="*/ 305753 h 838200"/>
                <a:gd name="connsiteX33" fmla="*/ 628650 w 762000"/>
                <a:gd name="connsiteY33" fmla="*/ 178118 h 83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62000" h="838200">
                  <a:moveTo>
                    <a:pt x="704850" y="758190"/>
                  </a:moveTo>
                  <a:lnTo>
                    <a:pt x="514350" y="577215"/>
                  </a:lnTo>
                  <a:lnTo>
                    <a:pt x="704850" y="396240"/>
                  </a:lnTo>
                  <a:lnTo>
                    <a:pt x="704850" y="758190"/>
                  </a:lnTo>
                  <a:close/>
                  <a:moveTo>
                    <a:pt x="87630" y="781050"/>
                  </a:moveTo>
                  <a:lnTo>
                    <a:pt x="276225" y="602933"/>
                  </a:lnTo>
                  <a:lnTo>
                    <a:pt x="289560" y="590550"/>
                  </a:lnTo>
                  <a:cubicBezTo>
                    <a:pt x="340995" y="541973"/>
                    <a:pt x="421958" y="541973"/>
                    <a:pt x="473393" y="590550"/>
                  </a:cubicBezTo>
                  <a:lnTo>
                    <a:pt x="486728" y="602933"/>
                  </a:lnTo>
                  <a:lnTo>
                    <a:pt x="674370" y="781050"/>
                  </a:lnTo>
                  <a:lnTo>
                    <a:pt x="87630" y="781050"/>
                  </a:lnTo>
                  <a:close/>
                  <a:moveTo>
                    <a:pt x="57150" y="395288"/>
                  </a:moveTo>
                  <a:lnTo>
                    <a:pt x="247650" y="576263"/>
                  </a:lnTo>
                  <a:lnTo>
                    <a:pt x="57150" y="757238"/>
                  </a:lnTo>
                  <a:lnTo>
                    <a:pt x="57150" y="395288"/>
                  </a:lnTo>
                  <a:close/>
                  <a:moveTo>
                    <a:pt x="190500" y="152400"/>
                  </a:moveTo>
                  <a:lnTo>
                    <a:pt x="571500" y="152400"/>
                  </a:lnTo>
                  <a:lnTo>
                    <a:pt x="571500" y="469583"/>
                  </a:lnTo>
                  <a:lnTo>
                    <a:pt x="485775" y="551498"/>
                  </a:lnTo>
                  <a:cubicBezTo>
                    <a:pt x="423863" y="503873"/>
                    <a:pt x="338138" y="503873"/>
                    <a:pt x="276225" y="551498"/>
                  </a:cubicBezTo>
                  <a:lnTo>
                    <a:pt x="190500" y="469583"/>
                  </a:lnTo>
                  <a:lnTo>
                    <a:pt x="190500" y="152400"/>
                  </a:lnTo>
                  <a:close/>
                  <a:moveTo>
                    <a:pt x="628650" y="178118"/>
                  </a:moveTo>
                  <a:lnTo>
                    <a:pt x="628650" y="95250"/>
                  </a:lnTo>
                  <a:lnTo>
                    <a:pt x="495300" y="95250"/>
                  </a:lnTo>
                  <a:lnTo>
                    <a:pt x="381000" y="0"/>
                  </a:lnTo>
                  <a:lnTo>
                    <a:pt x="266700" y="95250"/>
                  </a:lnTo>
                  <a:lnTo>
                    <a:pt x="133350" y="95250"/>
                  </a:lnTo>
                  <a:lnTo>
                    <a:pt x="133350" y="179070"/>
                  </a:lnTo>
                  <a:lnTo>
                    <a:pt x="0" y="305753"/>
                  </a:lnTo>
                  <a:lnTo>
                    <a:pt x="0" y="838200"/>
                  </a:lnTo>
                  <a:lnTo>
                    <a:pt x="762000" y="838200"/>
                  </a:lnTo>
                  <a:lnTo>
                    <a:pt x="762000" y="305753"/>
                  </a:lnTo>
                  <a:lnTo>
                    <a:pt x="628650" y="17811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  <p:sp>
          <p:nvSpPr>
            <p:cNvPr id="10" name="手繪多邊形: 圖案 9">
              <a:extLst>
                <a:ext uri="{FF2B5EF4-FFF2-40B4-BE49-F238E27FC236}">
                  <a16:creationId xmlns:a16="http://schemas.microsoft.com/office/drawing/2014/main" id="{20D4835C-8F93-85F3-05E8-85F56B1EE663}"/>
                </a:ext>
              </a:extLst>
            </p:cNvPr>
            <p:cNvSpPr/>
            <p:nvPr/>
          </p:nvSpPr>
          <p:spPr>
            <a:xfrm>
              <a:off x="6277793" y="3054268"/>
              <a:ext cx="247662" cy="249555"/>
            </a:xfrm>
            <a:custGeom>
              <a:avLst/>
              <a:gdLst>
                <a:gd name="connsiteX0" fmla="*/ 122885 w 247662"/>
                <a:gd name="connsiteY0" fmla="*/ 157163 h 249555"/>
                <a:gd name="connsiteX1" fmla="*/ 92405 w 247662"/>
                <a:gd name="connsiteY1" fmla="*/ 126682 h 249555"/>
                <a:gd name="connsiteX2" fmla="*/ 122885 w 247662"/>
                <a:gd name="connsiteY2" fmla="*/ 96203 h 249555"/>
                <a:gd name="connsiteX3" fmla="*/ 153365 w 247662"/>
                <a:gd name="connsiteY3" fmla="*/ 126682 h 249555"/>
                <a:gd name="connsiteX4" fmla="*/ 122885 w 247662"/>
                <a:gd name="connsiteY4" fmla="*/ 157163 h 249555"/>
                <a:gd name="connsiteX5" fmla="*/ 122885 w 247662"/>
                <a:gd name="connsiteY5" fmla="*/ 249555 h 249555"/>
                <a:gd name="connsiteX6" fmla="*/ 184797 w 247662"/>
                <a:gd name="connsiteY6" fmla="*/ 234315 h 249555"/>
                <a:gd name="connsiteX7" fmla="*/ 191465 w 247662"/>
                <a:gd name="connsiteY7" fmla="*/ 212408 h 249555"/>
                <a:gd name="connsiteX8" fmla="*/ 169557 w 247662"/>
                <a:gd name="connsiteY8" fmla="*/ 205740 h 249555"/>
                <a:gd name="connsiteX9" fmla="*/ 122885 w 247662"/>
                <a:gd name="connsiteY9" fmla="*/ 217170 h 249555"/>
                <a:gd name="connsiteX10" fmla="*/ 31445 w 247662"/>
                <a:gd name="connsiteY10" fmla="*/ 124778 h 249555"/>
                <a:gd name="connsiteX11" fmla="*/ 123837 w 247662"/>
                <a:gd name="connsiteY11" fmla="*/ 32385 h 249555"/>
                <a:gd name="connsiteX12" fmla="*/ 216230 w 247662"/>
                <a:gd name="connsiteY12" fmla="*/ 124778 h 249555"/>
                <a:gd name="connsiteX13" fmla="*/ 216230 w 247662"/>
                <a:gd name="connsiteY13" fmla="*/ 155258 h 249555"/>
                <a:gd name="connsiteX14" fmla="*/ 185750 w 247662"/>
                <a:gd name="connsiteY14" fmla="*/ 124778 h 249555"/>
                <a:gd name="connsiteX15" fmla="*/ 135267 w 247662"/>
                <a:gd name="connsiteY15" fmla="*/ 62865 h 249555"/>
                <a:gd name="connsiteX16" fmla="*/ 65735 w 247662"/>
                <a:gd name="connsiteY16" fmla="*/ 100965 h 249555"/>
                <a:gd name="connsiteX17" fmla="*/ 91452 w 247662"/>
                <a:gd name="connsiteY17" fmla="*/ 176213 h 249555"/>
                <a:gd name="connsiteX18" fmla="*/ 170510 w 247662"/>
                <a:gd name="connsiteY18" fmla="*/ 163830 h 249555"/>
                <a:gd name="connsiteX19" fmla="*/ 217182 w 247662"/>
                <a:gd name="connsiteY19" fmla="*/ 184785 h 249555"/>
                <a:gd name="connsiteX20" fmla="*/ 247662 w 247662"/>
                <a:gd name="connsiteY20" fmla="*/ 154305 h 249555"/>
                <a:gd name="connsiteX21" fmla="*/ 247662 w 247662"/>
                <a:gd name="connsiteY21" fmla="*/ 123825 h 249555"/>
                <a:gd name="connsiteX22" fmla="*/ 123837 w 247662"/>
                <a:gd name="connsiteY22" fmla="*/ 0 h 249555"/>
                <a:gd name="connsiteX23" fmla="*/ 12 w 247662"/>
                <a:gd name="connsiteY23" fmla="*/ 123825 h 249555"/>
                <a:gd name="connsiteX24" fmla="*/ 122885 w 247662"/>
                <a:gd name="connsiteY24" fmla="*/ 249555 h 24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47662" h="249555">
                  <a:moveTo>
                    <a:pt x="122885" y="157163"/>
                  </a:moveTo>
                  <a:cubicBezTo>
                    <a:pt x="105740" y="157163"/>
                    <a:pt x="92405" y="142875"/>
                    <a:pt x="92405" y="126682"/>
                  </a:cubicBezTo>
                  <a:cubicBezTo>
                    <a:pt x="92405" y="109538"/>
                    <a:pt x="106692" y="96203"/>
                    <a:pt x="122885" y="96203"/>
                  </a:cubicBezTo>
                  <a:cubicBezTo>
                    <a:pt x="140030" y="96203"/>
                    <a:pt x="153365" y="109538"/>
                    <a:pt x="153365" y="126682"/>
                  </a:cubicBezTo>
                  <a:cubicBezTo>
                    <a:pt x="153365" y="143828"/>
                    <a:pt x="140030" y="157163"/>
                    <a:pt x="122885" y="157163"/>
                  </a:cubicBezTo>
                  <a:close/>
                  <a:moveTo>
                    <a:pt x="122885" y="249555"/>
                  </a:moveTo>
                  <a:cubicBezTo>
                    <a:pt x="144792" y="249555"/>
                    <a:pt x="165747" y="243840"/>
                    <a:pt x="184797" y="234315"/>
                  </a:cubicBezTo>
                  <a:cubicBezTo>
                    <a:pt x="192417" y="229553"/>
                    <a:pt x="195275" y="220028"/>
                    <a:pt x="191465" y="212408"/>
                  </a:cubicBezTo>
                  <a:cubicBezTo>
                    <a:pt x="186702" y="204788"/>
                    <a:pt x="177177" y="201930"/>
                    <a:pt x="169557" y="205740"/>
                  </a:cubicBezTo>
                  <a:cubicBezTo>
                    <a:pt x="155270" y="213360"/>
                    <a:pt x="139077" y="217170"/>
                    <a:pt x="122885" y="217170"/>
                  </a:cubicBezTo>
                  <a:cubicBezTo>
                    <a:pt x="72402" y="217170"/>
                    <a:pt x="30492" y="175260"/>
                    <a:pt x="31445" y="124778"/>
                  </a:cubicBezTo>
                  <a:cubicBezTo>
                    <a:pt x="31445" y="74295"/>
                    <a:pt x="73355" y="32385"/>
                    <a:pt x="123837" y="32385"/>
                  </a:cubicBezTo>
                  <a:cubicBezTo>
                    <a:pt x="174320" y="32385"/>
                    <a:pt x="216230" y="73343"/>
                    <a:pt x="216230" y="124778"/>
                  </a:cubicBezTo>
                  <a:lnTo>
                    <a:pt x="216230" y="155258"/>
                  </a:lnTo>
                  <a:cubicBezTo>
                    <a:pt x="199085" y="155258"/>
                    <a:pt x="185750" y="141923"/>
                    <a:pt x="185750" y="124778"/>
                  </a:cubicBezTo>
                  <a:cubicBezTo>
                    <a:pt x="185750" y="94298"/>
                    <a:pt x="164795" y="68580"/>
                    <a:pt x="135267" y="62865"/>
                  </a:cubicBezTo>
                  <a:cubicBezTo>
                    <a:pt x="105740" y="57150"/>
                    <a:pt x="76212" y="73343"/>
                    <a:pt x="65735" y="100965"/>
                  </a:cubicBezTo>
                  <a:cubicBezTo>
                    <a:pt x="55257" y="128588"/>
                    <a:pt x="65735" y="160973"/>
                    <a:pt x="91452" y="176213"/>
                  </a:cubicBezTo>
                  <a:cubicBezTo>
                    <a:pt x="117170" y="191453"/>
                    <a:pt x="150507" y="186690"/>
                    <a:pt x="170510" y="163830"/>
                  </a:cubicBezTo>
                  <a:cubicBezTo>
                    <a:pt x="181940" y="177165"/>
                    <a:pt x="199085" y="184785"/>
                    <a:pt x="217182" y="184785"/>
                  </a:cubicBezTo>
                  <a:cubicBezTo>
                    <a:pt x="234327" y="184785"/>
                    <a:pt x="247662" y="171450"/>
                    <a:pt x="247662" y="154305"/>
                  </a:cubicBezTo>
                  <a:lnTo>
                    <a:pt x="247662" y="123825"/>
                  </a:lnTo>
                  <a:cubicBezTo>
                    <a:pt x="247662" y="55245"/>
                    <a:pt x="192417" y="0"/>
                    <a:pt x="123837" y="0"/>
                  </a:cubicBezTo>
                  <a:cubicBezTo>
                    <a:pt x="55257" y="0"/>
                    <a:pt x="12" y="55245"/>
                    <a:pt x="12" y="123825"/>
                  </a:cubicBezTo>
                  <a:cubicBezTo>
                    <a:pt x="-940" y="193358"/>
                    <a:pt x="54305" y="248603"/>
                    <a:pt x="122885" y="24955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TW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B89E9A4-3632-49CC-B1BF-502038892A64}"/>
              </a:ext>
            </a:extLst>
          </p:cNvPr>
          <p:cNvSpPr txBox="1"/>
          <p:nvPr/>
        </p:nvSpPr>
        <p:spPr>
          <a:xfrm>
            <a:off x="4599312" y="3241228"/>
            <a:ext cx="3387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QA@eflyapp.com</a:t>
            </a:r>
            <a:endParaRPr lang="zh-TW" sz="24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9CA4E61A-E4C0-0F7D-0394-236895DE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網路客服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92EC1E07-2F04-1D6C-780F-087C18D296F8}"/>
              </a:ext>
            </a:extLst>
          </p:cNvPr>
          <p:cNvSpPr/>
          <p:nvPr/>
        </p:nvSpPr>
        <p:spPr>
          <a:xfrm>
            <a:off x="3642361" y="4496439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7FD83993-0AE2-58BF-DA43-8F10335CAFB7}"/>
              </a:ext>
            </a:extLst>
          </p:cNvPr>
          <p:cNvSpPr/>
          <p:nvPr/>
        </p:nvSpPr>
        <p:spPr>
          <a:xfrm>
            <a:off x="3528061" y="4972689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9E5C6630-1FA0-0605-0721-CCD7DB4E6A69}"/>
              </a:ext>
            </a:extLst>
          </p:cNvPr>
          <p:cNvSpPr/>
          <p:nvPr/>
        </p:nvSpPr>
        <p:spPr>
          <a:xfrm>
            <a:off x="3832861" y="4582164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8647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辦公室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8EA97A6-42D9-4770-BD50-E9D4475691D9}">
  <ds:schemaRefs>
    <ds:schemaRef ds:uri="59c1bcad-7098-423b-871d-6eb77e919c74"/>
    <ds:schemaRef ds:uri="http://www.w3.org/XML/1998/namespace"/>
    <ds:schemaRef ds:uri="http://purl.org/dc/elements/1.1/"/>
    <ds:schemaRef ds:uri="http://schemas.microsoft.com/office/2006/metadata/properties"/>
    <ds:schemaRef ds:uri="http://purl.org/dc/dcmitype/"/>
    <ds:schemaRef ds:uri="http://purl.org/dc/terms/"/>
    <ds:schemaRef ds:uri="http://schemas.microsoft.com/sharepoint/v3"/>
    <ds:schemaRef ds:uri="77e75463-0609-43b1-9861-fe0c92935952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C53C87D-6FB8-41CC-B170-060644D8C3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ED2AA9-6520-4005-A914-4C0F1C5011D8}"/>
</file>

<file path=docProps/app.xml><?xml version="1.0" encoding="utf-8"?>
<Properties xmlns="http://schemas.openxmlformats.org/officeDocument/2006/extended-properties" xmlns:vt="http://schemas.openxmlformats.org/officeDocument/2006/docPropsVTypes">
  <Template>至理名言</Template>
  <TotalTime>0</TotalTime>
  <Words>35</Words>
  <Application>Microsoft Office PowerPoint</Application>
  <PresentationFormat>寬螢幕</PresentationFormat>
  <Paragraphs>19</Paragraphs>
  <Slides>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Calibri</vt:lpstr>
      <vt:lpstr>Century Gothic</vt:lpstr>
      <vt:lpstr>Times New Roman</vt:lpstr>
      <vt:lpstr>Wingdings 2</vt:lpstr>
      <vt:lpstr>至理名言</vt:lpstr>
      <vt:lpstr>網路購物</vt:lpstr>
      <vt:lpstr>日常用品</vt:lpstr>
      <vt:lpstr>購物平均金額</vt:lpstr>
      <vt:lpstr>網路客服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2019-01-08T20:23:01Z</dcterms:created>
  <dcterms:modified xsi:type="dcterms:W3CDTF">2022-06-18T09:34:44Z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